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 rtl="0">
      <a:defRPr lang="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74" d="100"/>
          <a:sy n="74" d="100"/>
        </p:scale>
        <p:origin x="965" y="77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252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FD38A1-95DA-4879-81CC-34D708823F92}" type="datetime1">
              <a:rPr lang="hu-HU" smtClean="0"/>
              <a:t>2022. 07. 19.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B380BB-1717-49C2-A938-A49B6658CD62}" type="datetime1">
              <a:rPr lang="hu-HU" noProof="0" smtClean="0"/>
              <a:pPr/>
              <a:t>2022. 07. 19.</a:t>
            </a:fld>
            <a:endParaRPr lang="hu-HU" noProof="0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u-HU" noProof="0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u-HU" noProof="0" dirty="0"/>
              <a:t>Mintaszöveg szerkesztése</a:t>
            </a:r>
          </a:p>
          <a:p>
            <a:pPr lvl="1" rtl="0"/>
            <a:r>
              <a:rPr lang="hu-HU" noProof="0" dirty="0"/>
              <a:t>Második szint</a:t>
            </a:r>
          </a:p>
          <a:p>
            <a:pPr lvl="2" rtl="0"/>
            <a:r>
              <a:rPr lang="hu-HU" noProof="0" dirty="0"/>
              <a:t>Harmadik szint</a:t>
            </a:r>
          </a:p>
          <a:p>
            <a:pPr lvl="3" rtl="0"/>
            <a:r>
              <a:rPr lang="hu-HU" noProof="0" dirty="0"/>
              <a:t>Negyedik szint</a:t>
            </a:r>
          </a:p>
          <a:p>
            <a:pPr lvl="4" rtl="0"/>
            <a:r>
              <a:rPr lang="hu-HU" noProof="0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7FB667E1-E601-4AAF-B95C-B25720D70A60}" type="slidenum">
              <a:rPr lang="hu-HU" smtClean="0"/>
              <a:t>1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84233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Szabadkézi sokszög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" name="Szabadkézi sokszög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" name="Szabadkézi sokszög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" name="Szabadkézi sokszög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" name="Szabadkézi sokszög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" name="Szabadkézi sokszög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" name="Szabadkézi sokszög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" name="Szabadkézi sokszög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" name="Szabadkézi sokszög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" name="Szabadkézi sokszög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" name="Szabadkézi sokszög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" name="Szabadkézi sokszög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" name="Szabadkézi sokszög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" name="Szabadkézi sokszög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" name="Szabadkézi sokszög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" name="Szabadkézi sokszög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" name="Szabadkézi sokszög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" name="Szabadkézi sokszög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" name="Szabadkézi sokszög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" name="Szabadkézi sokszög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" name="Szabadkézi sokszög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" name="Szabadkézi sokszög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" name="Szabadkézi sokszög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" name="Szabadkézi sokszög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" name="Szabadkézi sokszög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" name="Szabadkézi sokszög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" name="Szabadkézi sokszög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" name="Szabadkézi sokszög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" name="Szabadkézi sokszög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" name="Szabadkézi sokszög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5" name="Szabadkézi sokszög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6" name="Szabadkézi sokszög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7" name="Szabadkézi sokszög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8" name="Szabadkézi sokszög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9" name="Szabadkézi sokszög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0" name="Csoport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Szabadkézi sokszög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" name="Szabadkézi sokszög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" name="Szabadkézi sokszög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" name="Szabadkézi sokszög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5" name="Szabadkézi sokszög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6" name="Szabadkézi sokszög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7" name="Szabadkézi sokszög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8" name="Szabadkézi sokszög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49" name="Szabadkézi sokszög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50" name="Csoport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Szabadkézi sokszög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2" name="Szabadkézi sokszög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3" name="Szabadkézi sokszög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4" name="Szabadkézi sokszög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5" name="Szabadkézi sokszög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6" name="Szabadkézi sokszög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7" name="Szabadkézi sokszög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8" name="Szabadkézi sokszög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59" name="Szabadkézi sokszög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60" name="Szabadkézi sokszög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61" name="Csoport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Szabadkézi sokszög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3" name="Szabadkézi sokszög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4" name="Szabadkézi sokszög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5" name="Szabadkézi sokszög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6" name="Szabadkézi sokszög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7" name="Szabadkézi sokszög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8" name="Szabadkézi sokszög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9" name="Szabadkézi sokszög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0" name="Szabadkézi sokszög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1" name="Szabadkézi sokszög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2" name="Szabadkézi sokszög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3" name="Szabadkézi sokszög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4" name="Szabadkézi sokszög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5" name="Szabadkézi sokszög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6" name="Szabadkézi sokszög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7" name="Szabadkézi sokszög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8" name="Szabadkézi sokszög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9" name="Szabadkézi sokszög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0" name="Szabadkézi sokszög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81" name="Csoport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Szabadkézi sokszög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3" name="Szabadkézi sokszög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4" name="Szabadkézi sokszög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5" name="Szabadkézi sokszög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6" name="Szabadkézi sokszög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87" name="Csoport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Szabadkézi sokszög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9" name="Szabadkézi sokszög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0" name="Szabadkézi sokszög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1" name="Szabadkézi sokszög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2" name="Szabadkézi sokszög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3" name="Szabadkézi sokszög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94" name="Csoport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Szabadkézi sokszög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6" name="Szabadkézi sokszög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7" name="Szabadkézi sokszög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8" name="Szabadkézi sokszög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99" name="Csoport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Szabadkézi sokszög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1" name="Szabadkézi sokszög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2" name="Szabadkézi sokszög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3" name="Szabadkézi sokszög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4" name="Szabadkézi sokszög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5" name="Szabadkézi sokszög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06" name="Csoport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Szabadkézi sokszög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8" name="Szabadkézi sokszög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9" name="Szabadkézi sokszög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0" name="Szabadkézi sokszög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1" name="Szabadkézi sokszög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2" name="Szabadkézi sokszög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3" name="Szabadkézi sokszög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4" name="Szabadkézi sokszög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115" name="Szabadkézi sokszög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116" name="Szabadkézi sokszög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hu-HU" noProof="0" dirty="0"/>
          </a:p>
        </p:txBody>
      </p:sp>
      <p:grpSp>
        <p:nvGrpSpPr>
          <p:cNvPr id="117" name="Csoport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Szabadkézi sokszög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9" name="Szabadkézi sokszög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0" name="Szabadkézi sokszög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1" name="Szabadkézi sokszög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2" name="Szabadkézi sokszög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3" name="Szabadkézi sokszög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4" name="Szabadkézi sokszög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5" name="Szabadkézi sokszög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6" name="Szabadkézi sokszög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7" name="Szabadkézi sokszög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8" name="Szabadkézi sokszög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9" name="Szabadkézi sokszög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0" name="Szabadkézi sokszög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1" name="Szabadkézi sokszög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2" name="Szabadkézi sokszög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3" name="Szabadkézi sokszög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4" name="Szabadkézi sokszög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5" name="Szabadkézi sokszög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6" name="Szabadkézi sokszög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7" name="Szabadkézi sokszög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8" name="Szabadkézi sokszög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9" name="Szabadkézi sokszög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0" name="Szabadkézi sokszög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1" name="Szabadkézi sokszög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2" name="Szabadkézi sokszög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3" name="Szabadkézi sokszög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4" name="Szabadkézi sokszög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5" name="Szabadkézi sokszög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46" name="Csoport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Szabadkézi sokszög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8" name="Szabadkézi sokszög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9" name="Szabadkézi sokszög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0" name="Szabadkézi sokszög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1" name="Szabadkézi sokszög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2" name="Szabadkézi sokszög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3" name="Szabadkézi sokszög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4" name="Szabadkézi sokszög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5" name="Szabadkézi sokszög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6" name="Szabadkézi sokszög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7" name="Szabadkézi sokszög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8" name="Szabadkézi sokszög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9" name="Szabadkézi sokszög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0" name="Szabadkézi sokszög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1" name="Szabadkézi sokszög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2" name="Szabadkézi sokszög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3" name="Szabadkézi sokszög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4" name="Szabadkézi sokszög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5" name="Szabadkézi sokszög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6" name="Szabadkézi sokszög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7" name="Szabadkézi sokszög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8" name="Szabadkézi sokszög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9" name="Szabadkézi sokszög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0" name="Szabadkézi sokszög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71" name="Csoport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Szabadkézi sokszög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3" name="Szabadkézi sokszög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4" name="Szabadkézi sokszög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5" name="Szabadkézi sokszög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6" name="Szabadkézi sokszög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7" name="Szabadkézi sokszög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8" name="Szabadkézi sokszög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9" name="Szabadkézi sokszög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hu-HU" noProof="0"/>
              <a:t>Kattintson ide az alcím mintájának szerkesztéséhez</a:t>
            </a:r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A8105F6-105C-43C8-BF8A-003F05F8956F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13909F-F402-43EE-9254-7D2DAE509B4F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24CECA-6B3B-4BD1-8307-2559BD9FEBC5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BF0E64-777B-481C-9B60-A5A38517FACA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ét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8F7303-1D61-48B9-8B71-45032513E345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ím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7D2A62-AA08-4AF1-A10A-F40F7D466B52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abadkézi sokszög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7" name="Szabadkézi sokszög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8" name="Szabadkézi sokszög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9" name="Csoport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Szabadkézi sokszög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" name="Szabadkézi sokszög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" name="Szabadkézi sokszög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" name="Szabadkézi sokszög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" name="Szabadkézi sokszög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" name="Szabadkézi sokszög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" name="Szabadkézi sokszög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" name="Szabadkézi sokszög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" name="Szabadkézi sokszög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" name="Szabadkézi sokszög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" name="Szabadkézi sokszög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" name="Szabadkézi sokszög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5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6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7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8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9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0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1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5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6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7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8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9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0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1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2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3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4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5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6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7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8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9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0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1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2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3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4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5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6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7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8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9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0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1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2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3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4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5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6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7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8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79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0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1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2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3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4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5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6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7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8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89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0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1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2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93" name="Csoport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Szabadkézi sokszög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5" name="Szabadkézi sokszög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6" name="Szabadkézi sokszög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7" name="Szabadkézi sokszög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8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99" name="Szabadkézi sokszög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0" name="Szabadkézi sokszög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1" name="Szabadkézi sokszög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2" name="Szabadkézi sokszög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3" name="Szabadkézi sokszög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4" name="Szabadkézi sokszög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5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6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7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8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09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0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1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2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3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4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5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6" name="Szabadkézi sokszög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7" name="Szabadkézi sokszög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8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19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0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1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2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3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4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5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6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7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8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9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0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1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2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3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4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5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6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7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8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9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0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1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2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3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4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5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6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7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8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9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0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1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2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3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4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5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6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7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8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9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0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1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2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3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4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5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6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7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8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9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0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1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2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3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4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5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6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77" name="Csoport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Szabadkézi sokszög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9" name="Szabadkézi sokszög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0" name="Szabadkézi sokszög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1" name="Szabadkézi sokszög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2" name="Szabadkézi sokszög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3" name="Szabadkézi sokszög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4" name="Szabadkézi sokszög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5" name="Szabadkézi sokszög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6" name="Szabadkézi sokszög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7" name="Szabadkézi sokszög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8" name="Szabadkézi sokszög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9" name="Szabadkézi sokszög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0" name="Szabadkézi sokszög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1" name="Szabadkézi sokszög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2" name="Szabadkézi sokszög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3" name="Szabadkézi sokszög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4" name="Szabadkézi sokszög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5" name="Szabadkézi sokszög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6" name="Szabadkézi sokszög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7" name="Szabadkézi sokszög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8" name="Szabadkézi sokszög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99" name="Szabadkézi sokszög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0" name="Szabadkézi sokszög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1" name="Szabadkézi sokszög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2" name="Szabadkézi sokszög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3" name="Szabadkézi sokszög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4" name="Szabadkézi sokszög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5" name="Szabadkézi sokszög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6" name="Szabadkézi sokszög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7" name="Szabadkézi sokszög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8" name="Szabadkézi sokszög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09" name="Szabadkézi sokszög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0" name="Szabadkézi sokszög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1" name="Szabadkézi sokszög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2" name="Szabadkézi sokszög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3" name="Szabadkézi sokszög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4" name="Szabadkézi sokszög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5" name="Szabadkézi sokszög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6" name="Szabadkézi sokszög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7" name="Szabadkézi sokszög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8" name="Szabadkézi sokszög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9" name="Szabadkézi sokszög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0" name="Szabadkézi sokszög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1" name="Szabadkézi sokszög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2" name="Szabadkézi sokszög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3" name="Szabadkézi sokszög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4" name="Szabadkézi sokszög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5" name="Szabadkézi sokszög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6" name="Szabadkézi sokszög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7" name="Szabadkézi sokszög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8" name="Szabadkézi sokszög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9" name="Szabadkézi sokszög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0" name="Szabadkézi sokszög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1" name="Szabadkézi sokszög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2" name="Szabadkézi sokszög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3" name="Szabadkézi sokszög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4" name="Szabadkézi sokszög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5" name="Szabadkézi sokszög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6" name="Szabadkézi sokszög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7" name="Szabadkézi sokszög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8" name="Szabadkézi sokszög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9" name="Szabadkézi sokszög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0" name="Szabadkézi sokszög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1" name="Szabadkézi sokszög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2" name="Szabadkézi sokszög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3" name="Szabadkézi sokszög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4" name="Szabadkézi sokszög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5" name="Szabadkézi sokszög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6" name="Szabadkézi sokszög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7" name="Szabadkézi sokszög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8" name="Szabadkézi sokszög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9" name="Szabadkézi sokszög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0" name="Szabadkézi sokszög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1" name="Szabadkézi sokszög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2" name="Szabadkézi sokszög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3" name="Szabadkézi sokszög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4" name="Szabadkézi sokszög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5" name="Szabadkézi sokszög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6" name="Szabadkézi sokszög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7" name="Szabadkézi sokszög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8" name="Szabadkézi sokszög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9" name="Szabadkézi sokszög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260" name="Csoport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Szabadkézi sokszög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2" name="Szabadkézi sokszög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3" name="Szabadkézi sokszög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4" name="Szabadkézi sokszög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5" name="Szabadkézi sokszög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6" name="Szabadkézi sokszög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7" name="Szabadkézi sokszög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8" name="Szabadkézi sokszög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69" name="Szabadkézi sokszög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0" name="Szabadkézi sokszög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1" name="Szabadkézi sokszög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2" name="Szabadkézi sokszög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3" name="Szabadkézi sokszög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Szabadkézi sokszög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5" name="Szabadkézi sokszög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6" name="Szabadkézi sokszög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7" name="Szabadkézi sokszög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Szabadkézi sokszög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79" name="Szabadkézi sokszög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0" name="Szabadkézi sokszög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1" name="Szabadkézi sokszög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2" name="Szabadkézi sokszög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3" name="Szabadkézi sokszög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4" name="Szabadkézi sokszög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Szabadkézi sokszög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Szabadkézi sokszög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7" name="Szabadkézi sokszög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8" name="Szabadkézi sokszög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289" name="Csoport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Szabadkézi sokszög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1" name="Ellipszis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2" name="Szabadkézi sokszög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3" name="Szabadkézi sokszög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4" name="Szabadkézi sokszög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5" name="Szabadkézi sokszög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6" name="Szabadkézi sokszög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7" name="Szabadkézi sokszög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8" name="Szabadkézi sokszög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9" name="Szabadkézi sokszög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0" name="Szabadkézi sokszög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1" name="Szabadkézi sokszög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2" name="Szabadkézi sokszög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3" name="Szabadkézi sokszög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4" name="Szabadkézi sokszög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5" name="Szabadkézi sokszög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6" name="Szabadkézi sokszög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7" name="Szabadkézi sokszög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8" name="Szabadkézi sokszög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9" name="Szabadkézi sokszög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310" name="Szabadkézi sokszög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311" name="Csoport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Szabadkézi sokszög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3" name="Szabadkézi sokszög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4" name="Szabadkézi sokszög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5" name="Szabadkézi sokszög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6" name="Szabadkézi sokszög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7" name="Szabadkézi sokszög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8" name="Szabadkézi sokszög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9" name="Szabadkézi sokszög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0" name="Szabadkézi sokszög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1" name="Szabadkézi sokszög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2" name="Szabadkézi sokszög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3" name="Szabadkézi sokszög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4" name="Szabadkézi sokszög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5" name="Szabadkézi sokszög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6" name="Szabadkézi sokszög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7" name="Szabadkézi sokszög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8" name="Szabadkézi sokszög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9" name="Szabadkézi sokszög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0" name="Szabadkézi sokszög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1" name="Szabadkézi sokszög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2" name="Szabadkézi sokszög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3" name="Szabadkézi sokszög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4" name="Szabadkézi sokszög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5" name="Szabadkézi sokszög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6" name="Szabadkézi sokszög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7" name="Szabadkézi sokszög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8" name="Szabadkézi sokszög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9" name="Szabadkézi sokszög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0" name="Szabadkézi sokszög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1" name="Szabadkézi sokszög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2" name="Szabadkézi sokszög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3" name="Szabadkézi sokszög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4" name="Szabadkézi sokszög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5" name="Szabadkézi sokszög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6" name="Szabadkézi sokszög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47" name="Szabadkézi sokszög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348" name="Csoport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Csoport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Szabadkézi sokszög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6" name="Szabadkézi sokszög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7" name="Szabadkézi sokszög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8" name="Szabadkézi sokszög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9" name="Szabadkézi sokszög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0" name="Szabadkézi sokszög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1" name="Szabadkézi sokszög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2" name="Szabadkézi sokszög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3" name="Szabadkézi sokszög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4" name="Szabadkézi sokszög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5" name="Szabadkézi sokszög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6" name="Szabadkézi sokszög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7" name="Szabadkézi sokszög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8" name="Szabadkézi sokszög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89" name="Szabadkézi sokszög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0" name="Szabadkézi sokszög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1" name="Szabadkézi sokszög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2" name="Szabadkézi sokszög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3" name="Szabadkézi sokszög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4" name="Szabadkézi sokszög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5" name="Szabadkézi sokszög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6" name="Szabadkézi sokszög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7" name="Szabadkézi sokszög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8" name="Szabadkézi sokszög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99" name="Szabadkézi sokszög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0" name="Szabadkézi sokszög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1" name="Szabadkézi sokszög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2" name="Szabadkézi sokszög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3" name="Szabadkézi sokszög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4" name="Szabadkézi sokszög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5" name="Szabadkézi sokszög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6" name="Szabadkézi sokszög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7" name="Szabadkézi sokszög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8" name="Szabadkézi sokszög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09" name="Szabadkézi sokszög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0" name="Szabadkézi sokszög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1" name="Szabadkézi sokszög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2" name="Szabadkézi sokszög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3" name="Szabadkézi sokszög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4" name="Szabadkézi sokszög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5" name="Szabadkézi sokszög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6" name="Szabadkézi sokszög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7" name="Szabadkézi sokszög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8" name="Szabadkézi sokszög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19" name="Szabadkézi sokszög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20" name="Szabadkézi sokszög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421" name="Szabadkézi sokszög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  <p:grpSp>
          <p:nvGrpSpPr>
            <p:cNvPr id="350" name="Csoport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Szabadkézi sokszög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7" name="Szabadkézi sokszög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8" name="Szabadkézi sokszög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9" name="Szabadkézi sokszög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0" name="Szabadkézi sokszög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1" name="Szabadkézi sokszög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2" name="Szabadkézi sokszög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3" name="Szabadkézi sokszög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74" name="Szabadkézi sokszög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  <p:grpSp>
          <p:nvGrpSpPr>
            <p:cNvPr id="351" name="Csoport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Szabadkézi sokszög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0" name="Szabadkézi sokszög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1" name="Szabadkézi sokszög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2" name="Szabadkézi sokszög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3" name="Szabadkézi sokszög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4" name="Szabadkézi sokszög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65" name="Szabadkézi sokszög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  <p:grpSp>
          <p:nvGrpSpPr>
            <p:cNvPr id="352" name="Csoport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Szabadkézi sokszög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4" name="Szabadkézi sokszög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5" name="Szabadkézi sokszög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6" name="Szabadkézi sokszög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7" name="Szabadkézi sokszög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  <p:sp>
            <p:nvSpPr>
              <p:cNvPr id="358" name="Szabadkézi sokszög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hu-HU" noProof="0" dirty="0"/>
              </a:p>
            </p:txBody>
          </p:sp>
        </p:grpSp>
      </p:grpSp>
      <p:grpSp>
        <p:nvGrpSpPr>
          <p:cNvPr id="422" name="Csoport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4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5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6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7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8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9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0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31" name="Csoport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3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4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5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6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7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8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39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40" name="Csoport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Szabadkézi sokszög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2" name="Szabadkézi sokszög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3" name="Szabadkézi sokszög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4" name="Szabadkézi sokszög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5" name="Szabadkézi sokszög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6" name="Szabadkézi sokszög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7" name="Szabadkézi sokszög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48" name="Szabadkézi sokszög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8C4D942-2294-4062-AE6E-9547EF98D683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C316D7-8FED-4BA4-A79A-52B9FE28358D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u-HU" noProof="0"/>
              <a:t>Mintaszöveg szerkesztése</a:t>
            </a:r>
          </a:p>
          <a:p>
            <a:pPr lvl="1" rtl="0"/>
            <a:r>
              <a:rPr lang="hu-HU" noProof="0"/>
              <a:t>Második szint</a:t>
            </a:r>
          </a:p>
          <a:p>
            <a:pPr lvl="2" rtl="0"/>
            <a:r>
              <a:rPr lang="hu-HU" noProof="0"/>
              <a:t>Harmadik szint</a:t>
            </a:r>
          </a:p>
          <a:p>
            <a:pPr lvl="3" rtl="0"/>
            <a:r>
              <a:rPr lang="hu-HU" noProof="0"/>
              <a:t>Negyedik szint</a:t>
            </a:r>
          </a:p>
          <a:p>
            <a:pPr lvl="4" rtl="0"/>
            <a:r>
              <a:rPr lang="hu-HU" noProof="0"/>
              <a:t>Ötödik szint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2F7E25C-B8EF-4D18-A363-11D7C5F1707D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hu-HU" noProof="0"/>
              <a:t>Mintacím szerkesztése</a:t>
            </a:r>
            <a:endParaRPr lang="hu-HU" noProof="0" dirty="0"/>
          </a:p>
        </p:txBody>
      </p:sp>
      <p:sp>
        <p:nvSpPr>
          <p:cNvPr id="3" name="Kép helyőrzője 2" descr="Üres helyőrző kép hozzáadásához. Kattintson a helyőrzőre, és jelölje ki a hozzáadni kívánt képet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u-HU" noProof="0"/>
              <a:t>Kép beszúrásához kattintson az ikonra</a:t>
            </a:r>
            <a:endParaRPr lang="hu-HU" noProof="0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u-HU" noProof="0"/>
              <a:t>Mintaszöveg szerkesztése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9B35262-6762-48D5-91A9-1FF4D3ED0A77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hu-HU" noProof="0" smtClean="0"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8" name="Szabadkézi sokszög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sp>
        <p:nvSpPr>
          <p:cNvPr id="9" name="Szabadkézi sokszög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hu-HU" noProof="0" dirty="0"/>
          </a:p>
        </p:txBody>
      </p:sp>
      <p:grpSp>
        <p:nvGrpSpPr>
          <p:cNvPr id="10" name="Csoport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Szabadkézi sokszög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2" name="Szabadkézi sokszög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3" name="Szabadkézi sokszög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4" name="Szabadkézi sokszög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5" name="Szabadkézi sokszög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6" name="Szabadkézi sokszög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7" name="Szabadkézi sokszög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18" name="Szabadkézi sokszög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19" name="Csoport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Szabadkézi sokszög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1" name="Szabadkézi sokszög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2" name="Szabadkézi sokszög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3" name="Szabadkézi sokszög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4" name="Szabadkézi sokszög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5" name="Szabadkézi sokszög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26" name="Csoport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Szabadkézi sokszög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8" name="Szabadkézi sokszög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29" name="Szabadkézi sokszög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0" name="Szabadkézi sokszög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1" name="Szabadkézi sokszög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2" name="Szabadkézi sokszög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3" name="Szabadkézi sokszög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34" name="Csoport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Szabadkézi sokszög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6" name="Szabadkézi sokszög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7" name="Szabadkézi sokszög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8" name="Szabadkézi sokszög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39" name="Szabadkézi sokszög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0" name="Szabadkézi sokszög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1" name="Szabadkézi sokszög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2" name="Szabadkézi sokszög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43" name="Csoport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Szabadkézi sokszög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5" name="Szabadkézi sokszög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6" name="Szabadkézi sokszög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7" name="Szabadkézi sokszög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8" name="Szabadkézi sokszög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49" name="Szabadkézi sokszög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0" name="Szabadkézi sokszög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1" name="Szabadkézi sokszög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52" name="Csoport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Szabadkézi sokszög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4" name="Szabadkézi sokszög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5" name="Szabadkézi sokszög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6" name="Szabadkézi sokszög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7" name="Szabadkézi sokszög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8" name="Szabadkézi sokszög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59" name="Szabadkézi sokszög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0" name="Szabadkézi sokszög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grpSp>
        <p:nvGrpSpPr>
          <p:cNvPr id="61" name="Csoport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Szabadkézi sokszög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3" name="Szabadkézi sokszög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4" name="Szabadkézi sokszög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5" name="Szabadkézi sokszög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6" name="Szabadkézi sokszög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7" name="Szabadkézi sokszög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8" name="Szabadkézi sokszög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  <p:sp>
          <p:nvSpPr>
            <p:cNvPr id="69" name="Szabadkézi sokszög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hu-HU" noProof="0" dirty="0"/>
            </a:p>
          </p:txBody>
        </p:sp>
      </p:grpSp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hu-HU" noProof="0" dirty="0"/>
              <a:t>Mintacím stílusának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u-HU" noProof="0" dirty="0"/>
              <a:t>Mintaszöveg szerkesztése</a:t>
            </a:r>
          </a:p>
          <a:p>
            <a:pPr lvl="1" rtl="0"/>
            <a:r>
              <a:rPr lang="hu-HU" noProof="0" dirty="0"/>
              <a:t>Második szint</a:t>
            </a:r>
          </a:p>
          <a:p>
            <a:pPr lvl="2" rtl="0"/>
            <a:r>
              <a:rPr lang="hu-HU" noProof="0" dirty="0"/>
              <a:t>Harmadik szint</a:t>
            </a:r>
          </a:p>
          <a:p>
            <a:pPr lvl="3" rtl="0"/>
            <a:r>
              <a:rPr lang="hu-HU" noProof="0" dirty="0"/>
              <a:t>Negyedik szint</a:t>
            </a:r>
          </a:p>
          <a:p>
            <a:pPr lvl="4" rtl="0"/>
            <a:r>
              <a:rPr lang="hu-HU" noProof="0" dirty="0"/>
              <a:t>Ötödik szint</a:t>
            </a: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hu-HU" noProof="0" dirty="0"/>
              <a:t>Élőláb beszúrása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9F0450-69F8-4F8D-B909-1B56724B31A8}" type="datetime1">
              <a:rPr lang="hu-HU" noProof="0" smtClean="0"/>
              <a:t>2022. 07. 19.</a:t>
            </a:fld>
            <a:endParaRPr lang="hu-HU" noProof="0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hu-HU" noProof="0" smtClean="0"/>
              <a:pPr/>
              <a:t>‹#›</a:t>
            </a:fld>
            <a:endParaRPr lang="hu-HU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hu-HU" dirty="0"/>
              <a:t>Egyenletek</a:t>
            </a: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hu-HU" dirty="0"/>
              <a:t>FVH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D385AE-6E6D-E692-0DCC-112B5110E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Elmélet</a:t>
            </a: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0AA07423-1A01-606F-53AD-363C85655B99}"/>
              </a:ext>
            </a:extLst>
          </p:cNvPr>
          <p:cNvSpPr txBox="1"/>
          <p:nvPr/>
        </p:nvSpPr>
        <p:spPr>
          <a:xfrm>
            <a:off x="1366405" y="1459289"/>
            <a:ext cx="98661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Az egyenletek megoldása során eddig legtöbbször a </a:t>
            </a:r>
            <a:r>
              <a:rPr lang="hu-HU" b="1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mérlegelvet</a:t>
            </a: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 használtuk. Ez azt jelenti, hogy az egyenlet gyökeinek a halmaza nem változik meg, ha az egyenlőségjel két oldalán álló kifejezést (számot)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ugyanannyival növeljük vagy csökkentjük,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ugyanazzal a pozitív vagy negatív számmal megszorozzuk,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ugyanazzal a pozitív vagy negatív számmal elosztjuk.</a:t>
            </a:r>
          </a:p>
          <a:p>
            <a:pPr algn="l"/>
            <a:r>
              <a:rPr lang="hu-HU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 mérlegelv segítségével sok egyenletből kaphatunk olyan egyszerűbb, másik egyenletet, amelynek a gyökei ugyanazok, mint az eredeti egyenlet gyökei.</a:t>
            </a:r>
          </a:p>
        </p:txBody>
      </p:sp>
    </p:spTree>
    <p:extLst>
      <p:ext uri="{BB962C8B-B14F-4D97-AF65-F5344CB8AC3E}">
        <p14:creationId xmlns:p14="http://schemas.microsoft.com/office/powerpoint/2010/main" val="95609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267BD30-FEA2-E9D8-822A-445FCF176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TK 34/házi feladat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artalom helye 6">
                <a:extLst>
                  <a:ext uri="{FF2B5EF4-FFF2-40B4-BE49-F238E27FC236}">
                    <a16:creationId xmlns:a16="http://schemas.microsoft.com/office/drawing/2014/main" id="{6E77C290-B373-FF39-0852-9F01428D793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8572" y="2072691"/>
                <a:ext cx="4487764" cy="3566110"/>
              </a:xfrm>
            </p:spPr>
            <p:txBody>
              <a:bodyPr/>
              <a:lstStyle/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5∗5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−4(2−7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5∗4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−13</m:t>
                      </m:r>
                    </m:oMath>
                  </m:oMathPara>
                </a14:m>
                <a:endParaRPr lang="hu-HU" b="0" dirty="0"/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−8+28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−13</m:t>
                      </m:r>
                    </m:oMath>
                  </m:oMathPara>
                </a14:m>
                <a:endParaRPr lang="hu-HU" b="0" dirty="0"/>
              </a:p>
              <a:p>
                <a:pPr marL="4572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53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−8=60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−260</m:t>
                      </m:r>
                    </m:oMath>
                  </m:oMathPara>
                </a14:m>
                <a:endParaRPr lang="hu-HU" b="0" dirty="0"/>
              </a:p>
              <a:p>
                <a:pPr marL="45720" indent="0">
                  <a:buNone/>
                </a:pPr>
                <a:r>
                  <a:rPr lang="hu-HU" dirty="0"/>
                  <a:t>252=7x</a:t>
                </a:r>
              </a:p>
              <a:p>
                <a:pPr marL="45720" indent="0">
                  <a:buNone/>
                </a:pPr>
                <a:r>
                  <a:rPr lang="hu-HU" dirty="0"/>
                  <a:t>36=x</a:t>
                </a:r>
              </a:p>
            </p:txBody>
          </p:sp>
        </mc:Choice>
        <mc:Fallback>
          <p:sp>
            <p:nvSpPr>
              <p:cNvPr id="7" name="Tartalom helye 6">
                <a:extLst>
                  <a:ext uri="{FF2B5EF4-FFF2-40B4-BE49-F238E27FC236}">
                    <a16:creationId xmlns:a16="http://schemas.microsoft.com/office/drawing/2014/main" id="{6E77C290-B373-FF39-0852-9F01428D793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8572" y="2072691"/>
                <a:ext cx="4487764" cy="3566110"/>
              </a:xfrm>
              <a:blipFill>
                <a:blip r:embed="rId2"/>
                <a:stretch>
                  <a:fillRect l="-40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Kép 8">
            <a:extLst>
              <a:ext uri="{FF2B5EF4-FFF2-40B4-BE49-F238E27FC236}">
                <a16:creationId xmlns:a16="http://schemas.microsoft.com/office/drawing/2014/main" id="{34129463-4F3F-D71C-D522-8D8B232BD4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485900"/>
            <a:ext cx="2446232" cy="5867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5908574D-DEF3-EDB2-592E-7DE8BE1A605F}"/>
                  </a:ext>
                </a:extLst>
              </p:cNvPr>
              <p:cNvSpPr txBox="1"/>
              <p:nvPr/>
            </p:nvSpPr>
            <p:spPr>
              <a:xfrm>
                <a:off x="6644640" y="2072691"/>
                <a:ext cx="4307840" cy="1320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Ellenőrzés:</a:t>
                </a:r>
              </a:p>
              <a:p>
                <a:r>
                  <a:rPr lang="hu-HU" dirty="0"/>
                  <a:t>Bal oldal: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5∗36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2−7∗36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=45+50=95</m:t>
                    </m:r>
                  </m:oMath>
                </a14:m>
                <a:endParaRPr lang="hu-HU" b="0" dirty="0"/>
              </a:p>
              <a:p>
                <a:endParaRPr lang="hu-HU" dirty="0"/>
              </a:p>
              <a:p>
                <a:r>
                  <a:rPr lang="hu-HU" dirty="0"/>
                  <a:t>Jobb oldal: 3*36 -13 = 108-13 = 95</a:t>
                </a:r>
              </a:p>
            </p:txBody>
          </p:sp>
        </mc:Choice>
        <mc:Fallback>
          <p:sp>
            <p:nvSpPr>
              <p:cNvPr id="10" name="Szövegdoboz 9">
                <a:extLst>
                  <a:ext uri="{FF2B5EF4-FFF2-40B4-BE49-F238E27FC236}">
                    <a16:creationId xmlns:a16="http://schemas.microsoft.com/office/drawing/2014/main" id="{5908574D-DEF3-EDB2-592E-7DE8BE1A6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640" y="2072691"/>
                <a:ext cx="4307840" cy="1320683"/>
              </a:xfrm>
              <a:prstGeom prst="rect">
                <a:avLst/>
              </a:prstGeom>
              <a:blipFill>
                <a:blip r:embed="rId4"/>
                <a:stretch>
                  <a:fillRect l="-1132" t="-2765" b="-599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631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83629919-9084-8FB6-A221-D145879504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8572" y="1485900"/>
                <a:ext cx="5547637" cy="4152901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−12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+9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−20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+25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</a:rPr>
                      <m:t>=40</m:t>
                    </m:r>
                  </m:oMath>
                </a14:m>
                <a:endParaRPr lang="hu-HU" b="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−12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+9−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+20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−25=40</m:t>
                    </m:r>
                  </m:oMath>
                </a14:m>
                <a:endParaRPr lang="hu-HU" b="0" dirty="0"/>
              </a:p>
              <a:p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−16=40</m:t>
                    </m:r>
                  </m:oMath>
                </a14:m>
                <a:endParaRPr lang="hu-HU" b="0" dirty="0"/>
              </a:p>
              <a:p>
                <a:r>
                  <a:rPr lang="hu-HU" dirty="0"/>
                  <a:t>8x = 56</a:t>
                </a:r>
              </a:p>
              <a:p>
                <a:r>
                  <a:rPr lang="hu-HU" dirty="0"/>
                  <a:t>X=7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83629919-9084-8FB6-A221-D145879504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8572" y="1485900"/>
                <a:ext cx="5547637" cy="4152901"/>
              </a:xfrm>
              <a:blipFill>
                <a:blip r:embed="rId2"/>
                <a:stretch>
                  <a:fillRect l="-110" t="-29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Kép 4">
            <a:extLst>
              <a:ext uri="{FF2B5EF4-FFF2-40B4-BE49-F238E27FC236}">
                <a16:creationId xmlns:a16="http://schemas.microsoft.com/office/drawing/2014/main" id="{8D0420F0-3D8B-AE4D-1EC2-7DFD2480E8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270" y="623456"/>
            <a:ext cx="4144858" cy="59574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EF7EEA7A-3366-9304-41CD-07085C6FF978}"/>
                  </a:ext>
                </a:extLst>
              </p:cNvPr>
              <p:cNvSpPr txBox="1"/>
              <p:nvPr/>
            </p:nvSpPr>
            <p:spPr>
              <a:xfrm>
                <a:off x="1680787" y="4171771"/>
                <a:ext cx="8045104" cy="20981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Ellenőrzés:</a:t>
                </a:r>
              </a:p>
              <a:p>
                <a:endParaRPr lang="hu-HU" dirty="0"/>
              </a:p>
              <a:p>
                <a:r>
                  <a:rPr lang="hu-HU" dirty="0"/>
                  <a:t>Bal oldal:</a:t>
                </a:r>
              </a:p>
              <a:p>
                <a:r>
                  <a:rPr lang="hu-HU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(2∗7−3)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2∗7−5</m:t>
                            </m:r>
                          </m:e>
                        </m:d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=121−81=40 </m:t>
                    </m:r>
                  </m:oMath>
                </a14:m>
                <a:endParaRPr lang="hu-HU" b="0" dirty="0"/>
              </a:p>
              <a:p>
                <a:endParaRPr lang="hu-HU" dirty="0"/>
              </a:p>
              <a:p>
                <a:r>
                  <a:rPr lang="hu-HU" dirty="0"/>
                  <a:t>Jobb oldal:</a:t>
                </a:r>
              </a:p>
              <a:p>
                <a:r>
                  <a:rPr lang="hu-HU" dirty="0"/>
                  <a:t>40</a:t>
                </a:r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EF7EEA7A-3366-9304-41CD-07085C6FF9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787" y="4171771"/>
                <a:ext cx="8045104" cy="2098138"/>
              </a:xfrm>
              <a:prstGeom prst="rect">
                <a:avLst/>
              </a:prstGeom>
              <a:blipFill>
                <a:blip r:embed="rId4"/>
                <a:stretch>
                  <a:fillRect l="-682" t="-173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9861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D36631CA-4B66-E3E1-4F28-6D0F0B1BB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8572" y="1485900"/>
                <a:ext cx="4567428" cy="4152901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3∗15+3</m:t>
                        </m:r>
                        <m:d>
                          <m:d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e>
                        </m:d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−(5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−4)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15−3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hu-HU" b="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45+12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−15−5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15−3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hu-HU" b="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hu-H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34+7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15−3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hu-HU" b="0" dirty="0"/>
              </a:p>
              <a:p>
                <a:r>
                  <a:rPr lang="hu-HU" dirty="0"/>
                  <a:t>10(34+7x)=15(15-3x)</a:t>
                </a:r>
              </a:p>
              <a:p>
                <a:r>
                  <a:rPr lang="hu-HU" dirty="0"/>
                  <a:t>340+70x=225-45x</a:t>
                </a:r>
              </a:p>
              <a:p>
                <a:r>
                  <a:rPr lang="hu-HU" dirty="0"/>
                  <a:t>115 = -115x </a:t>
                </a:r>
              </a:p>
              <a:p>
                <a:r>
                  <a:rPr lang="hu-HU" dirty="0"/>
                  <a:t>-1 = x 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D36631CA-4B66-E3E1-4F28-6D0F0B1BB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8572" y="1485900"/>
                <a:ext cx="4567428" cy="4152901"/>
              </a:xfrm>
              <a:blipFill>
                <a:blip r:embed="rId2"/>
                <a:stretch>
                  <a:fillRect l="-13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Kép 4">
            <a:extLst>
              <a:ext uri="{FF2B5EF4-FFF2-40B4-BE49-F238E27FC236}">
                <a16:creationId xmlns:a16="http://schemas.microsoft.com/office/drawing/2014/main" id="{607AA90A-4344-BE38-BA20-0AB1B3EBF9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8572" y="244161"/>
            <a:ext cx="4706179" cy="97503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BFD58561-C073-74D0-C376-3CA72DA2DB83}"/>
                  </a:ext>
                </a:extLst>
              </p:cNvPr>
              <p:cNvSpPr txBox="1"/>
              <p:nvPr/>
            </p:nvSpPr>
            <p:spPr>
              <a:xfrm>
                <a:off x="6234751" y="1485900"/>
                <a:ext cx="5957249" cy="24177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dirty="0"/>
                  <a:t>Ellenőrzés:</a:t>
                </a:r>
              </a:p>
              <a:p>
                <a:endParaRPr lang="hu-HU" dirty="0"/>
              </a:p>
              <a:p>
                <a:r>
                  <a:rPr lang="hu-HU" dirty="0"/>
                  <a:t>Bal oldal: 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3+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4∗</m:t>
                        </m:r>
                        <m:d>
                          <m:d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5∗</m:t>
                        </m:r>
                        <m:d>
                          <m:d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=3+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=3−1,8+0,6=1,8</m:t>
                    </m:r>
                  </m:oMath>
                </a14:m>
                <a:endParaRPr lang="hu-HU" dirty="0"/>
              </a:p>
              <a:p>
                <a:r>
                  <a:rPr lang="hu-HU" dirty="0"/>
                  <a:t>Jobb oldal: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15−3∗(−1)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=1,8</m:t>
                      </m:r>
                    </m:oMath>
                  </m:oMathPara>
                </a14:m>
                <a:endParaRPr lang="hu-HU" b="0" dirty="0"/>
              </a:p>
              <a:p>
                <a:endParaRPr lang="hu-HU" dirty="0"/>
              </a:p>
            </p:txBody>
          </p:sp>
        </mc:Choice>
        <mc:Fallback>
          <p:sp>
            <p:nvSpPr>
              <p:cNvPr id="6" name="Szövegdoboz 5">
                <a:extLst>
                  <a:ext uri="{FF2B5EF4-FFF2-40B4-BE49-F238E27FC236}">
                    <a16:creationId xmlns:a16="http://schemas.microsoft.com/office/drawing/2014/main" id="{BFD58561-C073-74D0-C376-3CA72DA2D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4751" y="1485900"/>
                <a:ext cx="5957249" cy="2417778"/>
              </a:xfrm>
              <a:prstGeom prst="rect">
                <a:avLst/>
              </a:prstGeom>
              <a:blipFill>
                <a:blip r:embed="rId4"/>
                <a:stretch>
                  <a:fillRect l="-921" t="-176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541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A5221BD-3368-9388-AECA-7F55B0E39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448554"/>
          </a:xfrm>
        </p:spPr>
        <p:txBody>
          <a:bodyPr>
            <a:normAutofit/>
          </a:bodyPr>
          <a:lstStyle/>
          <a:p>
            <a:r>
              <a:rPr lang="hu-HU" sz="2400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 három könyvespolc közül a legalsón kétszer annyi könyv van, mint a legfelsőn, és 20%-kal több, mint a középsőn. A három polcon összesen 70 könyv van. Hány könyv van az egyes polcokon?</a:t>
            </a:r>
            <a:endParaRPr lang="hu-H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F2560F15-27D9-A2BF-B94B-53908F0EDF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28572" y="1527464"/>
                <a:ext cx="4567428" cy="4111337"/>
              </a:xfrm>
            </p:spPr>
            <p:txBody>
              <a:bodyPr>
                <a:normAutofit/>
              </a:bodyPr>
              <a:lstStyle/>
              <a:p>
                <a:pPr marL="45720" indent="0">
                  <a:buNone/>
                </a:pPr>
                <a:r>
                  <a:rPr lang="hu-HU" dirty="0"/>
                  <a:t>Alsó: x*1,2</a:t>
                </a:r>
              </a:p>
              <a:p>
                <a:pPr marL="45720" indent="0">
                  <a:buNone/>
                </a:pPr>
                <a:r>
                  <a:rPr lang="hu-HU" dirty="0"/>
                  <a:t>Felső: 1,2x/2</a:t>
                </a:r>
              </a:p>
              <a:p>
                <a:pPr marL="45720" indent="0">
                  <a:buNone/>
                </a:pPr>
                <a:r>
                  <a:rPr lang="hu-HU" dirty="0"/>
                  <a:t>Középső: x</a:t>
                </a:r>
              </a:p>
              <a:p>
                <a:pPr marL="45720" indent="0">
                  <a:buNone/>
                </a:pPr>
                <a:r>
                  <a:rPr lang="hu-HU" b="0" dirty="0"/>
                  <a:t>1,2</a:t>
                </a:r>
                <a14:m>
                  <m:oMath xmlns:m="http://schemas.openxmlformats.org/officeDocument/2006/math">
                    <m:r>
                      <a:rPr lang="hu-H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+1,2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hu-HU" b="0" i="1" smtClean="0">
                        <a:latin typeface="Cambria Math" panose="02040503050406030204" pitchFamily="18" charset="0"/>
                      </a:rPr>
                      <m:t>=70</m:t>
                    </m:r>
                  </m:oMath>
                </a14:m>
                <a:endParaRPr lang="hu-HU" b="0" dirty="0"/>
              </a:p>
              <a:p>
                <a:pPr marL="45720" indent="0">
                  <a:buNone/>
                </a:pPr>
                <a:r>
                  <a:rPr lang="hu-HU" dirty="0"/>
                  <a:t>2,8x=70</a:t>
                </a:r>
              </a:p>
              <a:p>
                <a:pPr marL="45720" indent="0">
                  <a:buNone/>
                </a:pPr>
                <a:r>
                  <a:rPr lang="hu-HU" dirty="0"/>
                  <a:t>X=25 </a:t>
                </a:r>
              </a:p>
            </p:txBody>
          </p:sp>
        </mc:Choice>
        <mc:Fallback>
          <p:sp>
            <p:nvSpPr>
              <p:cNvPr id="3" name="Tartalom helye 2">
                <a:extLst>
                  <a:ext uri="{FF2B5EF4-FFF2-40B4-BE49-F238E27FC236}">
                    <a16:creationId xmlns:a16="http://schemas.microsoft.com/office/drawing/2014/main" id="{F2560F15-27D9-A2BF-B94B-53908F0EDF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8572" y="1527464"/>
                <a:ext cx="4567428" cy="4111337"/>
              </a:xfrm>
              <a:blipFill>
                <a:blip r:embed="rId2"/>
                <a:stretch>
                  <a:fillRect l="-401" t="-89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zövegdoboz 3">
            <a:extLst>
              <a:ext uri="{FF2B5EF4-FFF2-40B4-BE49-F238E27FC236}">
                <a16:creationId xmlns:a16="http://schemas.microsoft.com/office/drawing/2014/main" id="{13BDCE93-3F09-6CB6-DE23-7CB03277190C}"/>
              </a:ext>
            </a:extLst>
          </p:cNvPr>
          <p:cNvSpPr txBox="1"/>
          <p:nvPr/>
        </p:nvSpPr>
        <p:spPr>
          <a:xfrm>
            <a:off x="6421120" y="1666240"/>
            <a:ext cx="49361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Válasz:</a:t>
            </a:r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Alsó polcon van 30 db</a:t>
            </a:r>
          </a:p>
          <a:p>
            <a:r>
              <a:rPr lang="hu-HU" dirty="0"/>
              <a:t>Középső polcon van 25 db</a:t>
            </a:r>
          </a:p>
          <a:p>
            <a:r>
              <a:rPr lang="hu-HU" dirty="0"/>
              <a:t>Felső polcon van 15 db</a:t>
            </a:r>
          </a:p>
          <a:p>
            <a:endParaRPr lang="hu-HU" dirty="0"/>
          </a:p>
          <a:p>
            <a:r>
              <a:rPr lang="hu-HU"/>
              <a:t>Összesen: 30+25+15= 70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35545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issza az iskolába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986_TF02895269" id="{14FCFCB6-A384-403A-ACD3-13232B9E74F6}" vid="{5CB7AE2B-FF76-4733-82B2-BB1DB67C680A}"/>
    </a:ext>
  </a:extLst>
</a:theme>
</file>

<file path=ppt/theme/theme2.xml><?xml version="1.0" encoding="utf-8"?>
<a:theme xmlns:a="http://schemas.openxmlformats.org/drawingml/2006/main" name="Office-téma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Őszi móka – iskolai bemutató (szélesvásznú)</Template>
  <TotalTime>99</TotalTime>
  <Words>321</Words>
  <Application>Microsoft Office PowerPoint</Application>
  <PresentationFormat>Szélesvásznú</PresentationFormat>
  <Paragraphs>58</Paragraphs>
  <Slides>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Cambria</vt:lpstr>
      <vt:lpstr>Cambria Math</vt:lpstr>
      <vt:lpstr>Open Sans</vt:lpstr>
      <vt:lpstr>Vissza az iskolába 16x9</vt:lpstr>
      <vt:lpstr>Egyenletek</vt:lpstr>
      <vt:lpstr>Elmélet</vt:lpstr>
      <vt:lpstr>TK 34/házi feladat</vt:lpstr>
      <vt:lpstr>PowerPoint-bemutató</vt:lpstr>
      <vt:lpstr>PowerPoint-bemutató</vt:lpstr>
      <vt:lpstr>A három könyvespolc közül a legalsón kétszer annyi könyv van, mint a legfelsőn, és 20%-kal több, mint a középsőn. A három polcon összesen 70 könyv van. Hány könyv van az egyes polcokon?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 elrendezés</dc:title>
  <dc:creator>Henrietta Fazekasné Vincze</dc:creator>
  <cp:lastModifiedBy>Henrietta Fazekasné Vincze</cp:lastModifiedBy>
  <cp:revision>4</cp:revision>
  <dcterms:created xsi:type="dcterms:W3CDTF">2022-07-19T08:49:45Z</dcterms:created>
  <dcterms:modified xsi:type="dcterms:W3CDTF">2022-07-19T12:19:13Z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